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62" r:id="rId2"/>
    <p:sldId id="263" r:id="rId3"/>
    <p:sldId id="260" r:id="rId4"/>
    <p:sldId id="261" r:id="rId5"/>
    <p:sldId id="26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78"/>
  </p:normalViewPr>
  <p:slideViewPr>
    <p:cSldViewPr snapToGrid="0" snapToObjects="1">
      <p:cViewPr varScale="1">
        <p:scale>
          <a:sx n="104" d="100"/>
          <a:sy n="104" d="100"/>
        </p:scale>
        <p:origin x="232" y="2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51D127-8B64-D343-A1FD-8D85FDE26B39}" type="datetimeFigureOut">
              <a:rPr lang="en-US" smtClean="0"/>
              <a:t>6/8/26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3292A4-4B6E-4441-A14B-EAC1F63A25A3}" type="slidenum">
              <a:rPr lang="en-US" smtClean="0"/>
              <a:t>‹#›</a:t>
            </a:fld>
            <a:endParaRPr lang="en-US"/>
          </a:p>
        </p:txBody>
      </p:sp>
    </p:spTree>
    <p:extLst>
      <p:ext uri="{BB962C8B-B14F-4D97-AF65-F5344CB8AC3E}">
        <p14:creationId xmlns:p14="http://schemas.microsoft.com/office/powerpoint/2010/main" val="2515218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198399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916258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561843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D4595-70CF-A74C-9A77-A5BEE5B998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B1C6C9C-1D7E-D74F-A0C9-C9A151DB6B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D6970E-0183-4149-8088-15461125C6A8}"/>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5" name="Footer Placeholder 4">
            <a:extLst>
              <a:ext uri="{FF2B5EF4-FFF2-40B4-BE49-F238E27FC236}">
                <a16:creationId xmlns:a16="http://schemas.microsoft.com/office/drawing/2014/main" id="{6FC1C101-FB08-4543-93FC-C3EC96FD3C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E75A6-310A-284A-A339-1352C88C3083}"/>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13515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2AE04-90C3-914A-B6C1-5B831DC18CE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CBB5A9-70A1-2F43-ADAA-112745F2146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53A37A-E34D-3B4A-93BE-B1AB761FFB84}"/>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5" name="Footer Placeholder 4">
            <a:extLst>
              <a:ext uri="{FF2B5EF4-FFF2-40B4-BE49-F238E27FC236}">
                <a16:creationId xmlns:a16="http://schemas.microsoft.com/office/drawing/2014/main" id="{6DAECF3F-72D2-DF4E-AC55-B14418A9AB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D7064E-D592-3B42-B770-25D3EC969F22}"/>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502269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17A06-FBA9-8F48-8055-2068D592AE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1899ED-4185-A34A-8D2F-C5232832320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F17FDD-1D6F-7540-B4DA-9DD2E7A75CAF}"/>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5" name="Footer Placeholder 4">
            <a:extLst>
              <a:ext uri="{FF2B5EF4-FFF2-40B4-BE49-F238E27FC236}">
                <a16:creationId xmlns:a16="http://schemas.microsoft.com/office/drawing/2014/main" id="{6E5E6AA2-026D-A148-B5DC-212C332CD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EAEDFA-AC1B-CC44-8ADD-F7E9A4932331}"/>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2483806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1C064"/>
          </a:solidFill>
          <a:ln/>
        </p:spPr>
      </p:sp>
      <p:sp>
        <p:nvSpPr>
          <p:cNvPr id="3" name="Shape 1"/>
          <p:cNvSpPr/>
          <p:nvPr/>
        </p:nvSpPr>
        <p:spPr>
          <a:xfrm>
            <a:off x="0" y="0"/>
            <a:ext cx="12192000" cy="6858000"/>
          </a:xfrm>
          <a:prstGeom prst="rect">
            <a:avLst/>
          </a:prstGeom>
          <a:solidFill>
            <a:srgbClr val="F6EBD4"/>
          </a:solidFill>
          <a:ln/>
        </p:spPr>
      </p:sp>
    </p:spTree>
    <p:extLst>
      <p:ext uri="{BB962C8B-B14F-4D97-AF65-F5344CB8AC3E}">
        <p14:creationId xmlns:p14="http://schemas.microsoft.com/office/powerpoint/2010/main" val="1623547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1C064"/>
          </a:solidFill>
          <a:ln/>
        </p:spPr>
      </p:sp>
      <p:sp>
        <p:nvSpPr>
          <p:cNvPr id="3" name="Shape 1"/>
          <p:cNvSpPr/>
          <p:nvPr/>
        </p:nvSpPr>
        <p:spPr>
          <a:xfrm>
            <a:off x="0" y="0"/>
            <a:ext cx="12192000" cy="6858000"/>
          </a:xfrm>
          <a:prstGeom prst="rect">
            <a:avLst/>
          </a:prstGeom>
          <a:solidFill>
            <a:srgbClr val="F6EBD4"/>
          </a:solidFill>
          <a:ln/>
        </p:spPr>
      </p:sp>
    </p:spTree>
    <p:extLst>
      <p:ext uri="{BB962C8B-B14F-4D97-AF65-F5344CB8AC3E}">
        <p14:creationId xmlns:p14="http://schemas.microsoft.com/office/powerpoint/2010/main" val="1757195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F9074-CAB1-8847-826B-8C751E51C4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92443B-DD46-6C49-BB4B-710B34C7340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25029-07A8-214F-9D67-B7AD6EE5C181}"/>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5" name="Footer Placeholder 4">
            <a:extLst>
              <a:ext uri="{FF2B5EF4-FFF2-40B4-BE49-F238E27FC236}">
                <a16:creationId xmlns:a16="http://schemas.microsoft.com/office/drawing/2014/main" id="{9EA705E7-7F48-EB46-9342-052A35B40F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07360C-77EB-B34C-9CD2-27DD07CB9A43}"/>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401812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932D8-520C-5545-B20F-01B154A204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F5CE32-2590-A848-BF55-426C3052C3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E9FE7E7-5F74-3349-890E-1A5EC56AC314}"/>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5" name="Footer Placeholder 4">
            <a:extLst>
              <a:ext uri="{FF2B5EF4-FFF2-40B4-BE49-F238E27FC236}">
                <a16:creationId xmlns:a16="http://schemas.microsoft.com/office/drawing/2014/main" id="{42FDBF34-06C4-0F42-A514-9639DECF3D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FCEC52-C3AC-7B4B-BF4D-89117C7CA678}"/>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3328523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8B19D-DC91-CA4D-B94D-5DB9F429A6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AE1015-1EE7-234E-98B2-F3EA8AA58E2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45976C-9D72-514C-9884-8C75B9F0407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D313C80-DA8D-0946-B06C-45CEB99323C7}"/>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6" name="Footer Placeholder 5">
            <a:extLst>
              <a:ext uri="{FF2B5EF4-FFF2-40B4-BE49-F238E27FC236}">
                <a16:creationId xmlns:a16="http://schemas.microsoft.com/office/drawing/2014/main" id="{D67D6B2D-CB67-984C-9CE4-015E2DA65B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1C8215-DF78-1745-90BB-2ADBA51AB30F}"/>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2857328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0B257-57EA-4A43-9540-F1148CF002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87FE95-252E-1B43-8D0E-671F9FF629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0174D77-AA1D-D942-9290-7BD27A03B2F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1BA24B-BF78-3247-9737-FAE47977D1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CABDF56-F99A-364E-896B-4E57238DAB9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E0F6B1-4DAB-8548-AEDE-01D3848F0345}"/>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8" name="Footer Placeholder 7">
            <a:extLst>
              <a:ext uri="{FF2B5EF4-FFF2-40B4-BE49-F238E27FC236}">
                <a16:creationId xmlns:a16="http://schemas.microsoft.com/office/drawing/2014/main" id="{2661A039-73BE-3F4B-8CFC-4B742F86DCE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E4F6CF-E683-A34D-9FB2-05C1749AF894}"/>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20005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AFC5E-6F9D-E44F-B372-76A1892141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4FD24B-D3EC-4645-AD58-8B0B5A90A382}"/>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4" name="Footer Placeholder 3">
            <a:extLst>
              <a:ext uri="{FF2B5EF4-FFF2-40B4-BE49-F238E27FC236}">
                <a16:creationId xmlns:a16="http://schemas.microsoft.com/office/drawing/2014/main" id="{234D4075-8C61-1642-A3E3-82C0B348C5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6834C8-22DC-024E-A652-D98EA1E94673}"/>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725117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F16620-F2F3-1045-B6D0-36A83F3C1C9C}"/>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3" name="Footer Placeholder 2">
            <a:extLst>
              <a:ext uri="{FF2B5EF4-FFF2-40B4-BE49-F238E27FC236}">
                <a16:creationId xmlns:a16="http://schemas.microsoft.com/office/drawing/2014/main" id="{7038708D-74A2-4246-83F6-728D6EA0F4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B59F86-D313-6349-9C4C-81B6E8C4E937}"/>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800754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4633E-3952-AB47-B75B-0C80393198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C227C6-FD7A-BB46-9760-2009C80FF6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AFACE4-9515-054E-B955-0B2146D85B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F11380D-DE38-3F49-9890-D98693EA6847}"/>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6" name="Footer Placeholder 5">
            <a:extLst>
              <a:ext uri="{FF2B5EF4-FFF2-40B4-BE49-F238E27FC236}">
                <a16:creationId xmlns:a16="http://schemas.microsoft.com/office/drawing/2014/main" id="{DAD990CD-4BA5-9E40-BF88-36AF7E3A31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F775D7-75AA-EF44-91F3-FBAD93AC4952}"/>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2401073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F8EA9-592D-CF41-B580-0F50F0E022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75A5A5-9623-1A4C-8B75-CB1096C0A5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180097-6B88-BB46-AE98-E6B84471AB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812F2C-6E56-9D4A-8A4A-32502B094648}"/>
              </a:ext>
            </a:extLst>
          </p:cNvPr>
          <p:cNvSpPr>
            <a:spLocks noGrp="1"/>
          </p:cNvSpPr>
          <p:nvPr>
            <p:ph type="dt" sz="half" idx="10"/>
          </p:nvPr>
        </p:nvSpPr>
        <p:spPr/>
        <p:txBody>
          <a:bodyPr/>
          <a:lstStyle/>
          <a:p>
            <a:fld id="{326B6706-9EC2-2444-940F-328F1F3828AA}" type="datetimeFigureOut">
              <a:rPr lang="en-US" smtClean="0"/>
              <a:t>6/8/26</a:t>
            </a:fld>
            <a:endParaRPr lang="en-US"/>
          </a:p>
        </p:txBody>
      </p:sp>
      <p:sp>
        <p:nvSpPr>
          <p:cNvPr id="6" name="Footer Placeholder 5">
            <a:extLst>
              <a:ext uri="{FF2B5EF4-FFF2-40B4-BE49-F238E27FC236}">
                <a16:creationId xmlns:a16="http://schemas.microsoft.com/office/drawing/2014/main" id="{BA753EE7-234A-0A49-9214-C8A9176246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E14198-7C03-584D-896A-5EBAA161A3FA}"/>
              </a:ext>
            </a:extLst>
          </p:cNvPr>
          <p:cNvSpPr>
            <a:spLocks noGrp="1"/>
          </p:cNvSpPr>
          <p:nvPr>
            <p:ph type="sldNum" sz="quarter" idx="12"/>
          </p:nvPr>
        </p:nvSpPr>
        <p:spPr/>
        <p:txBody>
          <a:bodyPr/>
          <a:lstStyle/>
          <a:p>
            <a:fld id="{3B014702-54B0-774E-A105-126E8EF01E7E}" type="slidenum">
              <a:rPr lang="en-US" smtClean="0"/>
              <a:t>‹#›</a:t>
            </a:fld>
            <a:endParaRPr lang="en-US"/>
          </a:p>
        </p:txBody>
      </p:sp>
    </p:spTree>
    <p:extLst>
      <p:ext uri="{BB962C8B-B14F-4D97-AF65-F5344CB8AC3E}">
        <p14:creationId xmlns:p14="http://schemas.microsoft.com/office/powerpoint/2010/main" val="2959053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77C98B-59AE-3D43-B198-0A24EE4449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259C3D-04F7-1F47-9F79-1E420FCAF3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38CF3B-C681-CA4A-8678-846843B165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6B6706-9EC2-2444-940F-328F1F3828AA}" type="datetimeFigureOut">
              <a:rPr lang="en-US" smtClean="0"/>
              <a:t>6/8/26</a:t>
            </a:fld>
            <a:endParaRPr lang="en-US"/>
          </a:p>
        </p:txBody>
      </p:sp>
      <p:sp>
        <p:nvSpPr>
          <p:cNvPr id="5" name="Footer Placeholder 4">
            <a:extLst>
              <a:ext uri="{FF2B5EF4-FFF2-40B4-BE49-F238E27FC236}">
                <a16:creationId xmlns:a16="http://schemas.microsoft.com/office/drawing/2014/main" id="{1CEA3967-0A3E-4D43-BD90-98F605865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B68CC3-E5CB-6F4B-8E32-FEC7B59440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14702-54B0-774E-A105-126E8EF01E7E}" type="slidenum">
              <a:rPr lang="en-US" smtClean="0"/>
              <a:t>‹#›</a:t>
            </a:fld>
            <a:endParaRPr lang="en-US"/>
          </a:p>
        </p:txBody>
      </p:sp>
    </p:spTree>
    <p:extLst>
      <p:ext uri="{BB962C8B-B14F-4D97-AF65-F5344CB8AC3E}">
        <p14:creationId xmlns:p14="http://schemas.microsoft.com/office/powerpoint/2010/main" val="3225397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6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D5BC42-631D-DD49-8C6B-2EC6872DA9B9}"/>
              </a:ext>
            </a:extLst>
          </p:cNvPr>
          <p:cNvPicPr>
            <a:picLocks noChangeAspect="1"/>
          </p:cNvPicPr>
          <p:nvPr/>
        </p:nvPicPr>
        <p:blipFill>
          <a:blip r:embed="rId2"/>
          <a:stretch>
            <a:fillRect/>
          </a:stretch>
        </p:blipFill>
        <p:spPr>
          <a:xfrm>
            <a:off x="5023263" y="439463"/>
            <a:ext cx="5515897" cy="5515897"/>
          </a:xfrm>
          <a:prstGeom prst="rect">
            <a:avLst/>
          </a:prstGeom>
        </p:spPr>
      </p:pic>
      <p:sp>
        <p:nvSpPr>
          <p:cNvPr id="4" name="TextBox 3">
            <a:extLst>
              <a:ext uri="{FF2B5EF4-FFF2-40B4-BE49-F238E27FC236}">
                <a16:creationId xmlns:a16="http://schemas.microsoft.com/office/drawing/2014/main" id="{7A2FEF0F-F1C3-9845-9922-DDAEFDD88B56}"/>
              </a:ext>
            </a:extLst>
          </p:cNvPr>
          <p:cNvSpPr txBox="1"/>
          <p:nvPr/>
        </p:nvSpPr>
        <p:spPr>
          <a:xfrm>
            <a:off x="823554" y="1359402"/>
            <a:ext cx="4166525" cy="1015663"/>
          </a:xfrm>
          <a:prstGeom prst="rect">
            <a:avLst/>
          </a:prstGeom>
          <a:noFill/>
        </p:spPr>
        <p:txBody>
          <a:bodyPr wrap="none" rtlCol="0">
            <a:spAutoFit/>
          </a:bodyPr>
          <a:lstStyle/>
          <a:p>
            <a:r>
              <a:rPr lang="en-US" sz="6000" b="1" dirty="0"/>
              <a:t>My Life Map</a:t>
            </a:r>
          </a:p>
        </p:txBody>
      </p:sp>
    </p:spTree>
    <p:extLst>
      <p:ext uri="{BB962C8B-B14F-4D97-AF65-F5344CB8AC3E}">
        <p14:creationId xmlns:p14="http://schemas.microsoft.com/office/powerpoint/2010/main" val="2550245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559594"/>
            <a:ext cx="6118622" cy="392708"/>
          </a:xfrm>
          <a:prstGeom prst="rect">
            <a:avLst/>
          </a:prstGeom>
          <a:noFill/>
          <a:ln/>
        </p:spPr>
        <p:txBody>
          <a:bodyPr wrap="none" lIns="0" tIns="0" rIns="0" bIns="0" rtlCol="0" anchor="t"/>
          <a:lstStyle/>
          <a:p>
            <a:pPr>
              <a:lnSpc>
                <a:spcPts val="3083"/>
              </a:lnSpc>
            </a:pPr>
            <a:r>
              <a:rPr lang="en-US" sz="2458" dirty="0">
                <a:solidFill>
                  <a:srgbClr val="403011"/>
                </a:solidFill>
                <a:latin typeface="Brygada 1918 Semi Bold" pitchFamily="34" charset="0"/>
                <a:ea typeface="Brygada 1918 Semi Bold" pitchFamily="34" charset="-122"/>
                <a:cs typeface="Brygada 1918 Semi Bold" pitchFamily="34" charset="-120"/>
              </a:rPr>
              <a:t>A Visual Journey Through Key Life Events</a:t>
            </a:r>
            <a:endParaRPr lang="en-US" sz="2458" dirty="0"/>
          </a:p>
        </p:txBody>
      </p:sp>
      <p:pic>
        <p:nvPicPr>
          <p:cNvPr id="3" name="Image 0" descr="preencoded.png"/>
          <p:cNvPicPr>
            <a:picLocks noChangeAspect="1"/>
          </p:cNvPicPr>
          <p:nvPr/>
        </p:nvPicPr>
        <p:blipFill>
          <a:blip r:embed="rId5"/>
          <a:stretch>
            <a:fillRect/>
          </a:stretch>
        </p:blipFill>
        <p:spPr>
          <a:xfrm>
            <a:off x="394709" y="1119893"/>
            <a:ext cx="2070794" cy="1885454"/>
          </a:xfrm>
          <a:prstGeom prst="rect">
            <a:avLst/>
          </a:prstGeom>
        </p:spPr>
      </p:pic>
      <p:pic>
        <p:nvPicPr>
          <p:cNvPr id="4" name="Image 1" descr="preencoded.png"/>
          <p:cNvPicPr>
            <a:picLocks noChangeAspect="1"/>
          </p:cNvPicPr>
          <p:nvPr/>
        </p:nvPicPr>
        <p:blipFill>
          <a:blip r:embed="rId6"/>
          <a:stretch>
            <a:fillRect/>
          </a:stretch>
        </p:blipFill>
        <p:spPr>
          <a:xfrm>
            <a:off x="2465503" y="1176529"/>
            <a:ext cx="2070794" cy="1885454"/>
          </a:xfrm>
          <a:prstGeom prst="rect">
            <a:avLst/>
          </a:prstGeom>
        </p:spPr>
      </p:pic>
      <p:pic>
        <p:nvPicPr>
          <p:cNvPr id="5" name="Image 2" descr="preencoded.png"/>
          <p:cNvPicPr>
            <a:picLocks noChangeAspect="1"/>
          </p:cNvPicPr>
          <p:nvPr/>
        </p:nvPicPr>
        <p:blipFill>
          <a:blip r:embed="rId7"/>
          <a:stretch>
            <a:fillRect/>
          </a:stretch>
        </p:blipFill>
        <p:spPr>
          <a:xfrm>
            <a:off x="4778094" y="1550539"/>
            <a:ext cx="2070794" cy="1885454"/>
          </a:xfrm>
          <a:prstGeom prst="rect">
            <a:avLst/>
          </a:prstGeom>
        </p:spPr>
      </p:pic>
      <p:pic>
        <p:nvPicPr>
          <p:cNvPr id="6" name="Image 3" descr="preencoded.png"/>
          <p:cNvPicPr>
            <a:picLocks noChangeAspect="1"/>
          </p:cNvPicPr>
          <p:nvPr/>
        </p:nvPicPr>
        <p:blipFill>
          <a:blip r:embed="rId8"/>
          <a:stretch>
            <a:fillRect/>
          </a:stretch>
        </p:blipFill>
        <p:spPr>
          <a:xfrm>
            <a:off x="7081881" y="233802"/>
            <a:ext cx="2070794" cy="1885454"/>
          </a:xfrm>
          <a:prstGeom prst="rect">
            <a:avLst/>
          </a:prstGeom>
        </p:spPr>
      </p:pic>
      <p:pic>
        <p:nvPicPr>
          <p:cNvPr id="11" name="Audio 10">
            <a:hlinkClick r:id="" action="ppaction://media"/>
            <a:extLst>
              <a:ext uri="{FF2B5EF4-FFF2-40B4-BE49-F238E27FC236}">
                <a16:creationId xmlns:a16="http://schemas.microsoft.com/office/drawing/2014/main" id="{CD7062DF-4486-7247-A871-F9ACB044E55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87667" y="6053667"/>
            <a:ext cx="677333" cy="677333"/>
          </a:xfrm>
          <a:prstGeom prst="rect">
            <a:avLst/>
          </a:prstGeom>
        </p:spPr>
      </p:pic>
      <p:sp>
        <p:nvSpPr>
          <p:cNvPr id="12" name="TextBox 11">
            <a:extLst>
              <a:ext uri="{FF2B5EF4-FFF2-40B4-BE49-F238E27FC236}">
                <a16:creationId xmlns:a16="http://schemas.microsoft.com/office/drawing/2014/main" id="{A076BEED-463F-1C46-9C0D-3750B5B3D977}"/>
              </a:ext>
            </a:extLst>
          </p:cNvPr>
          <p:cNvSpPr txBox="1"/>
          <p:nvPr/>
        </p:nvSpPr>
        <p:spPr>
          <a:xfrm>
            <a:off x="887410" y="3061983"/>
            <a:ext cx="3421614" cy="1200329"/>
          </a:xfrm>
          <a:prstGeom prst="rect">
            <a:avLst/>
          </a:prstGeom>
          <a:noFill/>
        </p:spPr>
        <p:txBody>
          <a:bodyPr wrap="square" rtlCol="0">
            <a:spAutoFit/>
          </a:bodyPr>
          <a:lstStyle/>
          <a:p>
            <a:r>
              <a:rPr lang="en-US" dirty="0"/>
              <a:t>I was considered really smart</a:t>
            </a:r>
          </a:p>
          <a:p>
            <a:r>
              <a:rPr lang="en-US" dirty="0"/>
              <a:t> when I was a kid back in India. Got all As. </a:t>
            </a:r>
          </a:p>
          <a:p>
            <a:r>
              <a:rPr lang="en-US" dirty="0"/>
              <a:t>Parents very proud.</a:t>
            </a:r>
          </a:p>
        </p:txBody>
      </p:sp>
      <p:sp>
        <p:nvSpPr>
          <p:cNvPr id="13" name="TextBox 12">
            <a:extLst>
              <a:ext uri="{FF2B5EF4-FFF2-40B4-BE49-F238E27FC236}">
                <a16:creationId xmlns:a16="http://schemas.microsoft.com/office/drawing/2014/main" id="{257FED4E-20D3-1141-B2D6-4316F33BBEBC}"/>
              </a:ext>
            </a:extLst>
          </p:cNvPr>
          <p:cNvSpPr txBox="1"/>
          <p:nvPr/>
        </p:nvSpPr>
        <p:spPr>
          <a:xfrm>
            <a:off x="4672103" y="3599738"/>
            <a:ext cx="3430298" cy="1754326"/>
          </a:xfrm>
          <a:prstGeom prst="rect">
            <a:avLst/>
          </a:prstGeom>
          <a:noFill/>
        </p:spPr>
        <p:txBody>
          <a:bodyPr wrap="none" rtlCol="0">
            <a:spAutoFit/>
          </a:bodyPr>
          <a:lstStyle/>
          <a:p>
            <a:r>
              <a:rPr lang="en-US" dirty="0"/>
              <a:t>In third grade I suddenly </a:t>
            </a:r>
          </a:p>
          <a:p>
            <a:r>
              <a:rPr lang="en-US" dirty="0"/>
              <a:t>started failing everything. </a:t>
            </a:r>
          </a:p>
          <a:p>
            <a:r>
              <a:rPr lang="en-US" dirty="0"/>
              <a:t>My teacher called my parents.</a:t>
            </a:r>
          </a:p>
          <a:p>
            <a:r>
              <a:rPr lang="en-US" dirty="0"/>
              <a:t>My parents got mad but then</a:t>
            </a:r>
          </a:p>
          <a:p>
            <a:r>
              <a:rPr lang="en-US" dirty="0"/>
              <a:t>took me to the eye doctor to see if</a:t>
            </a:r>
          </a:p>
          <a:p>
            <a:r>
              <a:rPr lang="en-US" dirty="0"/>
              <a:t>that was the problem.</a:t>
            </a:r>
          </a:p>
        </p:txBody>
      </p:sp>
      <p:sp>
        <p:nvSpPr>
          <p:cNvPr id="14" name="TextBox 13">
            <a:extLst>
              <a:ext uri="{FF2B5EF4-FFF2-40B4-BE49-F238E27FC236}">
                <a16:creationId xmlns:a16="http://schemas.microsoft.com/office/drawing/2014/main" id="{2C336C2C-1946-B646-87DA-2715021B76FC}"/>
              </a:ext>
            </a:extLst>
          </p:cNvPr>
          <p:cNvSpPr txBox="1"/>
          <p:nvPr/>
        </p:nvSpPr>
        <p:spPr>
          <a:xfrm>
            <a:off x="7211967" y="2236430"/>
            <a:ext cx="5002588" cy="1200329"/>
          </a:xfrm>
          <a:prstGeom prst="rect">
            <a:avLst/>
          </a:prstGeom>
          <a:noFill/>
        </p:spPr>
        <p:txBody>
          <a:bodyPr wrap="none" rtlCol="0">
            <a:spAutoFit/>
          </a:bodyPr>
          <a:lstStyle/>
          <a:p>
            <a:r>
              <a:rPr lang="en-US" dirty="0"/>
              <a:t>Turns out I needed glasses.</a:t>
            </a:r>
          </a:p>
          <a:p>
            <a:r>
              <a:rPr lang="en-US" dirty="0"/>
              <a:t> That changed my life. </a:t>
            </a:r>
          </a:p>
          <a:p>
            <a:r>
              <a:rPr lang="en-US" dirty="0"/>
              <a:t>I could finally see everything clearly.</a:t>
            </a:r>
          </a:p>
          <a:p>
            <a:r>
              <a:rPr lang="en-US" dirty="0"/>
              <a:t> My grades went back up and everyone was happy. </a:t>
            </a:r>
          </a:p>
        </p:txBody>
      </p:sp>
    </p:spTree>
    <p:extLst>
      <p:ext uri="{BB962C8B-B14F-4D97-AF65-F5344CB8AC3E}">
        <p14:creationId xmlns:p14="http://schemas.microsoft.com/office/powerpoint/2010/main" val="807410881"/>
      </p:ext>
    </p:extLst>
  </p:cSld>
  <p:clrMapOvr>
    <a:masterClrMapping/>
  </p:clrMapOvr>
  <mc:AlternateContent xmlns:mc="http://schemas.openxmlformats.org/markup-compatibility/2006" xmlns:p14="http://schemas.microsoft.com/office/powerpoint/2010/main">
    <mc:Choice Requires="p14">
      <p:transition spd="slow" p14:dur="2000" advTm="175404"/>
    </mc:Choice>
    <mc:Fallback xmlns="">
      <p:transition spd="slow" advTm="1754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559594"/>
            <a:ext cx="6118622" cy="392708"/>
          </a:xfrm>
          <a:prstGeom prst="rect">
            <a:avLst/>
          </a:prstGeom>
          <a:noFill/>
          <a:ln/>
        </p:spPr>
        <p:txBody>
          <a:bodyPr wrap="none" lIns="0" tIns="0" rIns="0" bIns="0" rtlCol="0" anchor="t"/>
          <a:lstStyle/>
          <a:p>
            <a:pPr>
              <a:lnSpc>
                <a:spcPts val="3083"/>
              </a:lnSpc>
            </a:pPr>
            <a:r>
              <a:rPr lang="en-US" sz="2458" dirty="0">
                <a:solidFill>
                  <a:srgbClr val="403011"/>
                </a:solidFill>
                <a:latin typeface="Brygada 1918 Semi Bold" pitchFamily="34" charset="0"/>
                <a:ea typeface="Brygada 1918 Semi Bold" pitchFamily="34" charset="-122"/>
                <a:cs typeface="Brygada 1918 Semi Bold" pitchFamily="34" charset="-120"/>
              </a:rPr>
              <a:t>A Visual Journey Through Key Life Events</a:t>
            </a:r>
            <a:endParaRPr lang="en-US" sz="2458" dirty="0"/>
          </a:p>
        </p:txBody>
      </p:sp>
      <p:pic>
        <p:nvPicPr>
          <p:cNvPr id="7" name="Image 4" descr="preencoded.png"/>
          <p:cNvPicPr>
            <a:picLocks noChangeAspect="1"/>
          </p:cNvPicPr>
          <p:nvPr/>
        </p:nvPicPr>
        <p:blipFill>
          <a:blip r:embed="rId3"/>
          <a:stretch>
            <a:fillRect/>
          </a:stretch>
        </p:blipFill>
        <p:spPr>
          <a:xfrm>
            <a:off x="1088759" y="1035595"/>
            <a:ext cx="2070794" cy="1885454"/>
          </a:xfrm>
          <a:prstGeom prst="rect">
            <a:avLst/>
          </a:prstGeom>
        </p:spPr>
      </p:pic>
      <p:pic>
        <p:nvPicPr>
          <p:cNvPr id="8" name="Image 5" descr="preencoded.png"/>
          <p:cNvPicPr>
            <a:picLocks noChangeAspect="1"/>
          </p:cNvPicPr>
          <p:nvPr/>
        </p:nvPicPr>
        <p:blipFill>
          <a:blip r:embed="rId4"/>
          <a:stretch>
            <a:fillRect/>
          </a:stretch>
        </p:blipFill>
        <p:spPr>
          <a:xfrm>
            <a:off x="3953120" y="2577058"/>
            <a:ext cx="4493064" cy="1885454"/>
          </a:xfrm>
          <a:prstGeom prst="rect">
            <a:avLst/>
          </a:prstGeom>
        </p:spPr>
      </p:pic>
      <p:pic>
        <p:nvPicPr>
          <p:cNvPr id="9" name="Image 6" descr="preencoded.png"/>
          <p:cNvPicPr>
            <a:picLocks noChangeAspect="1"/>
          </p:cNvPicPr>
          <p:nvPr/>
        </p:nvPicPr>
        <p:blipFill>
          <a:blip r:embed="rId5"/>
          <a:stretch>
            <a:fillRect/>
          </a:stretch>
        </p:blipFill>
        <p:spPr>
          <a:xfrm>
            <a:off x="8241957" y="1035595"/>
            <a:ext cx="3950044" cy="1885454"/>
          </a:xfrm>
          <a:prstGeom prst="rect">
            <a:avLst/>
          </a:prstGeom>
        </p:spPr>
      </p:pic>
      <p:sp>
        <p:nvSpPr>
          <p:cNvPr id="12" name="TextBox 11">
            <a:extLst>
              <a:ext uri="{FF2B5EF4-FFF2-40B4-BE49-F238E27FC236}">
                <a16:creationId xmlns:a16="http://schemas.microsoft.com/office/drawing/2014/main" id="{A076BEED-463F-1C46-9C0D-3750B5B3D977}"/>
              </a:ext>
            </a:extLst>
          </p:cNvPr>
          <p:cNvSpPr txBox="1"/>
          <p:nvPr/>
        </p:nvSpPr>
        <p:spPr>
          <a:xfrm>
            <a:off x="887410" y="3262183"/>
            <a:ext cx="3004968" cy="1477328"/>
          </a:xfrm>
          <a:prstGeom prst="rect">
            <a:avLst/>
          </a:prstGeom>
          <a:noFill/>
        </p:spPr>
        <p:txBody>
          <a:bodyPr wrap="square" rtlCol="0">
            <a:spAutoFit/>
          </a:bodyPr>
          <a:lstStyle/>
          <a:p>
            <a:r>
              <a:rPr lang="en-US" dirty="0"/>
              <a:t>We moved to Chicago when I was 9. Everything was exciting and new but a little scary. No grandparents or cousins to visit or play with. </a:t>
            </a:r>
          </a:p>
        </p:txBody>
      </p:sp>
      <p:sp>
        <p:nvSpPr>
          <p:cNvPr id="13" name="TextBox 12">
            <a:extLst>
              <a:ext uri="{FF2B5EF4-FFF2-40B4-BE49-F238E27FC236}">
                <a16:creationId xmlns:a16="http://schemas.microsoft.com/office/drawing/2014/main" id="{257FED4E-20D3-1141-B2D6-4316F33BBEBC}"/>
              </a:ext>
            </a:extLst>
          </p:cNvPr>
          <p:cNvSpPr txBox="1"/>
          <p:nvPr/>
        </p:nvSpPr>
        <p:spPr>
          <a:xfrm>
            <a:off x="3749993" y="4550144"/>
            <a:ext cx="4981856" cy="1477328"/>
          </a:xfrm>
          <a:prstGeom prst="rect">
            <a:avLst/>
          </a:prstGeom>
          <a:noFill/>
        </p:spPr>
        <p:txBody>
          <a:bodyPr wrap="square" rtlCol="0">
            <a:spAutoFit/>
          </a:bodyPr>
          <a:lstStyle/>
          <a:p>
            <a:r>
              <a:rPr lang="en-US" dirty="0"/>
              <a:t>My brothers and I had accents. The kids at </a:t>
            </a:r>
          </a:p>
          <a:p>
            <a:r>
              <a:rPr lang="en-US" dirty="0"/>
              <a:t>school would tease us and make fun of us. I stopped talking in class. Everyone thought I couldn’t do the work but I just didn’t want to be made fun of.</a:t>
            </a:r>
          </a:p>
        </p:txBody>
      </p:sp>
      <p:sp>
        <p:nvSpPr>
          <p:cNvPr id="14" name="TextBox 13">
            <a:extLst>
              <a:ext uri="{FF2B5EF4-FFF2-40B4-BE49-F238E27FC236}">
                <a16:creationId xmlns:a16="http://schemas.microsoft.com/office/drawing/2014/main" id="{2C336C2C-1946-B646-87DA-2715021B76FC}"/>
              </a:ext>
            </a:extLst>
          </p:cNvPr>
          <p:cNvSpPr txBox="1"/>
          <p:nvPr/>
        </p:nvSpPr>
        <p:spPr>
          <a:xfrm>
            <a:off x="8595923" y="3164681"/>
            <a:ext cx="3333152" cy="3693319"/>
          </a:xfrm>
          <a:prstGeom prst="rect">
            <a:avLst/>
          </a:prstGeom>
          <a:noFill/>
        </p:spPr>
        <p:txBody>
          <a:bodyPr wrap="square" rtlCol="0">
            <a:spAutoFit/>
          </a:bodyPr>
          <a:lstStyle/>
          <a:p>
            <a:r>
              <a:rPr lang="en-US" dirty="0"/>
              <a:t>My brothers and I decided we would learn how to be like everyone else. We would come home from school and watch all the tv shows and practice how to </a:t>
            </a:r>
          </a:p>
          <a:p>
            <a:r>
              <a:rPr lang="en-US" dirty="0"/>
              <a:t>talk like the kids on tv. We convinced my mom to buy us </a:t>
            </a:r>
          </a:p>
          <a:p>
            <a:r>
              <a:rPr lang="en-US" dirty="0"/>
              <a:t>American clothes so we would look the same. Eventually we learned how to fit in. It felt like we had to hide our language and our culture and our traditions so we could be the same.</a:t>
            </a:r>
          </a:p>
        </p:txBody>
      </p:sp>
    </p:spTree>
    <p:extLst>
      <p:ext uri="{BB962C8B-B14F-4D97-AF65-F5344CB8AC3E}">
        <p14:creationId xmlns:p14="http://schemas.microsoft.com/office/powerpoint/2010/main" val="2962909026"/>
      </p:ext>
    </p:extLst>
  </p:cSld>
  <p:clrMapOvr>
    <a:masterClrMapping/>
  </p:clrMapOvr>
  <mc:AlternateContent xmlns:mc="http://schemas.openxmlformats.org/markup-compatibility/2006" xmlns:p14="http://schemas.microsoft.com/office/powerpoint/2010/main">
    <mc:Choice Requires="p14">
      <p:transition spd="slow" p14:dur="2000" advTm="175404"/>
    </mc:Choice>
    <mc:Fallback xmlns="">
      <p:transition spd="slow" advTm="175404"/>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3"/>
          <a:stretch>
            <a:fillRect/>
          </a:stretch>
        </p:blipFill>
        <p:spPr>
          <a:xfrm>
            <a:off x="0" y="2132381"/>
            <a:ext cx="2065437" cy="1984673"/>
          </a:xfrm>
          <a:prstGeom prst="rect">
            <a:avLst/>
          </a:prstGeom>
        </p:spPr>
      </p:pic>
      <p:pic>
        <p:nvPicPr>
          <p:cNvPr id="4" name="Image 1" descr="preencoded.png"/>
          <p:cNvPicPr>
            <a:picLocks noChangeAspect="1"/>
          </p:cNvPicPr>
          <p:nvPr/>
        </p:nvPicPr>
        <p:blipFill>
          <a:blip r:embed="rId4"/>
          <a:stretch>
            <a:fillRect/>
          </a:stretch>
        </p:blipFill>
        <p:spPr>
          <a:xfrm>
            <a:off x="2622232" y="1122392"/>
            <a:ext cx="2065437" cy="1984673"/>
          </a:xfrm>
          <a:prstGeom prst="rect">
            <a:avLst/>
          </a:prstGeom>
        </p:spPr>
      </p:pic>
      <p:pic>
        <p:nvPicPr>
          <p:cNvPr id="5" name="Image 2" descr="preencoded.png"/>
          <p:cNvPicPr>
            <a:picLocks noChangeAspect="1"/>
          </p:cNvPicPr>
          <p:nvPr/>
        </p:nvPicPr>
        <p:blipFill>
          <a:blip r:embed="rId5"/>
          <a:stretch>
            <a:fillRect/>
          </a:stretch>
        </p:blipFill>
        <p:spPr>
          <a:xfrm>
            <a:off x="4927836" y="1564981"/>
            <a:ext cx="2065437" cy="1984673"/>
          </a:xfrm>
          <a:prstGeom prst="rect">
            <a:avLst/>
          </a:prstGeom>
        </p:spPr>
      </p:pic>
      <p:pic>
        <p:nvPicPr>
          <p:cNvPr id="6" name="Image 3" descr="preencoded.png"/>
          <p:cNvPicPr>
            <a:picLocks noChangeAspect="1"/>
          </p:cNvPicPr>
          <p:nvPr/>
        </p:nvPicPr>
        <p:blipFill>
          <a:blip r:embed="rId6"/>
          <a:stretch>
            <a:fillRect/>
          </a:stretch>
        </p:blipFill>
        <p:spPr>
          <a:xfrm>
            <a:off x="7355292" y="1222788"/>
            <a:ext cx="2065437" cy="1984673"/>
          </a:xfrm>
          <a:prstGeom prst="rect">
            <a:avLst/>
          </a:prstGeom>
        </p:spPr>
      </p:pic>
      <p:pic>
        <p:nvPicPr>
          <p:cNvPr id="7" name="Image 4" descr="preencoded.png"/>
          <p:cNvPicPr>
            <a:picLocks noChangeAspect="1"/>
          </p:cNvPicPr>
          <p:nvPr/>
        </p:nvPicPr>
        <p:blipFill>
          <a:blip r:embed="rId7"/>
          <a:stretch>
            <a:fillRect/>
          </a:stretch>
        </p:blipFill>
        <p:spPr>
          <a:xfrm>
            <a:off x="9660896" y="494175"/>
            <a:ext cx="2065437" cy="1984673"/>
          </a:xfrm>
          <a:prstGeom prst="rect">
            <a:avLst/>
          </a:prstGeom>
        </p:spPr>
      </p:pic>
      <p:sp>
        <p:nvSpPr>
          <p:cNvPr id="10" name="TextBox 9">
            <a:extLst>
              <a:ext uri="{FF2B5EF4-FFF2-40B4-BE49-F238E27FC236}">
                <a16:creationId xmlns:a16="http://schemas.microsoft.com/office/drawing/2014/main" id="{442DCE7A-4CEB-2440-AC86-63F9D9C177DE}"/>
              </a:ext>
            </a:extLst>
          </p:cNvPr>
          <p:cNvSpPr txBox="1"/>
          <p:nvPr/>
        </p:nvSpPr>
        <p:spPr>
          <a:xfrm>
            <a:off x="0" y="914400"/>
            <a:ext cx="2557849" cy="1200329"/>
          </a:xfrm>
          <a:prstGeom prst="rect">
            <a:avLst/>
          </a:prstGeom>
          <a:noFill/>
        </p:spPr>
        <p:txBody>
          <a:bodyPr wrap="square" rtlCol="0">
            <a:spAutoFit/>
          </a:bodyPr>
          <a:lstStyle/>
          <a:p>
            <a:r>
              <a:rPr lang="en-US" dirty="0"/>
              <a:t>When I was in high school I was very boy crazy and started failing my classes again.</a:t>
            </a:r>
          </a:p>
        </p:txBody>
      </p:sp>
      <p:sp>
        <p:nvSpPr>
          <p:cNvPr id="11" name="TextBox 10">
            <a:extLst>
              <a:ext uri="{FF2B5EF4-FFF2-40B4-BE49-F238E27FC236}">
                <a16:creationId xmlns:a16="http://schemas.microsoft.com/office/drawing/2014/main" id="{1D58EC46-54E3-A447-A188-C92ADC696768}"/>
              </a:ext>
            </a:extLst>
          </p:cNvPr>
          <p:cNvSpPr txBox="1"/>
          <p:nvPr/>
        </p:nvSpPr>
        <p:spPr>
          <a:xfrm>
            <a:off x="2622232" y="3549654"/>
            <a:ext cx="1922405" cy="2031325"/>
          </a:xfrm>
          <a:prstGeom prst="rect">
            <a:avLst/>
          </a:prstGeom>
          <a:noFill/>
        </p:spPr>
        <p:txBody>
          <a:bodyPr wrap="square" rtlCol="0">
            <a:spAutoFit/>
          </a:bodyPr>
          <a:lstStyle/>
          <a:p>
            <a:r>
              <a:rPr lang="en-US" dirty="0"/>
              <a:t>My mom decided I needed to get married. I was only 17 and didn’t even have a high school diploma yet.</a:t>
            </a:r>
          </a:p>
        </p:txBody>
      </p:sp>
      <p:sp>
        <p:nvSpPr>
          <p:cNvPr id="12" name="TextBox 11">
            <a:extLst>
              <a:ext uri="{FF2B5EF4-FFF2-40B4-BE49-F238E27FC236}">
                <a16:creationId xmlns:a16="http://schemas.microsoft.com/office/drawing/2014/main" id="{B562681B-F8A6-4E43-A276-67206CF2F90D}"/>
              </a:ext>
            </a:extLst>
          </p:cNvPr>
          <p:cNvSpPr txBox="1"/>
          <p:nvPr/>
        </p:nvSpPr>
        <p:spPr>
          <a:xfrm>
            <a:off x="4823883" y="3659099"/>
            <a:ext cx="2531409" cy="2308324"/>
          </a:xfrm>
          <a:prstGeom prst="rect">
            <a:avLst/>
          </a:prstGeom>
          <a:noFill/>
        </p:spPr>
        <p:txBody>
          <a:bodyPr wrap="square" rtlCol="0">
            <a:spAutoFit/>
          </a:bodyPr>
          <a:lstStyle/>
          <a:p>
            <a:r>
              <a:rPr lang="en-US" dirty="0"/>
              <a:t>It was hard to be married so young and take care of the house and cook but I  studied hard anyway and got my GED. Then I continued and went to college while raising my son.</a:t>
            </a:r>
          </a:p>
        </p:txBody>
      </p:sp>
      <p:sp>
        <p:nvSpPr>
          <p:cNvPr id="13" name="TextBox 12">
            <a:extLst>
              <a:ext uri="{FF2B5EF4-FFF2-40B4-BE49-F238E27FC236}">
                <a16:creationId xmlns:a16="http://schemas.microsoft.com/office/drawing/2014/main" id="{DA05A4AC-D5A1-4E4F-8EAF-A7B7EB7524FD}"/>
              </a:ext>
            </a:extLst>
          </p:cNvPr>
          <p:cNvSpPr txBox="1"/>
          <p:nvPr/>
        </p:nvSpPr>
        <p:spPr>
          <a:xfrm>
            <a:off x="7233440" y="3520599"/>
            <a:ext cx="2241453" cy="2308324"/>
          </a:xfrm>
          <a:prstGeom prst="rect">
            <a:avLst/>
          </a:prstGeom>
          <a:noFill/>
        </p:spPr>
        <p:txBody>
          <a:bodyPr wrap="square" rtlCol="0">
            <a:spAutoFit/>
          </a:bodyPr>
          <a:lstStyle/>
          <a:p>
            <a:r>
              <a:rPr lang="en-US" dirty="0"/>
              <a:t>My husband was cruel and violent.</a:t>
            </a:r>
          </a:p>
          <a:p>
            <a:r>
              <a:rPr lang="en-US" dirty="0"/>
              <a:t>My education gave me strength and the knowledge to know better. I finally got the courage to say no and get a divorce</a:t>
            </a:r>
          </a:p>
        </p:txBody>
      </p:sp>
      <p:sp>
        <p:nvSpPr>
          <p:cNvPr id="14" name="TextBox 13">
            <a:extLst>
              <a:ext uri="{FF2B5EF4-FFF2-40B4-BE49-F238E27FC236}">
                <a16:creationId xmlns:a16="http://schemas.microsoft.com/office/drawing/2014/main" id="{35A2292B-F49C-A74C-AB23-F63D4AEDB528}"/>
              </a:ext>
            </a:extLst>
          </p:cNvPr>
          <p:cNvSpPr txBox="1"/>
          <p:nvPr/>
        </p:nvSpPr>
        <p:spPr>
          <a:xfrm>
            <a:off x="9600853" y="2754497"/>
            <a:ext cx="2591147" cy="2862322"/>
          </a:xfrm>
          <a:prstGeom prst="rect">
            <a:avLst/>
          </a:prstGeom>
          <a:noFill/>
        </p:spPr>
        <p:txBody>
          <a:bodyPr wrap="square" rtlCol="0">
            <a:spAutoFit/>
          </a:bodyPr>
          <a:lstStyle/>
          <a:p>
            <a:r>
              <a:rPr lang="en-US" dirty="0"/>
              <a:t>I was free and finished my Ph.D. and became a teacher and then a professor at Fresno State. I wrote  this curriculum and work with schools to help kids write their stories and get their voices heard and become authors. </a:t>
            </a:r>
          </a:p>
        </p:txBody>
      </p:sp>
    </p:spTree>
    <p:extLst>
      <p:ext uri="{BB962C8B-B14F-4D97-AF65-F5344CB8AC3E}">
        <p14:creationId xmlns:p14="http://schemas.microsoft.com/office/powerpoint/2010/main" val="1151078100"/>
      </p:ext>
    </p:extLst>
  </p:cSld>
  <p:clrMapOvr>
    <a:masterClrMapping/>
  </p:clrMapOvr>
  <mc:AlternateContent xmlns:mc="http://schemas.openxmlformats.org/markup-compatibility/2006" xmlns:p14="http://schemas.microsoft.com/office/powerpoint/2010/main">
    <mc:Choice Requires="p14">
      <p:transition spd="slow" p14:dur="2000" advTm="61284"/>
    </mc:Choice>
    <mc:Fallback xmlns="">
      <p:transition spd="slow" advTm="6128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9EBB754-0B7A-6A48-B958-094FB2AD0DB2}"/>
              </a:ext>
            </a:extLst>
          </p:cNvPr>
          <p:cNvSpPr txBox="1"/>
          <p:nvPr/>
        </p:nvSpPr>
        <p:spPr>
          <a:xfrm>
            <a:off x="1643449" y="2100649"/>
            <a:ext cx="2743200" cy="2585323"/>
          </a:xfrm>
          <a:prstGeom prst="rect">
            <a:avLst/>
          </a:prstGeom>
          <a:noFill/>
        </p:spPr>
        <p:txBody>
          <a:bodyPr wrap="square" rtlCol="0">
            <a:spAutoFit/>
          </a:bodyPr>
          <a:lstStyle/>
          <a:p>
            <a:r>
              <a:rPr lang="en-US" dirty="0"/>
              <a:t>I met and married a very nice man.</a:t>
            </a:r>
          </a:p>
          <a:p>
            <a:r>
              <a:rPr lang="en-US" dirty="0"/>
              <a:t>He’s a music teacher and plays the saxophone and is </a:t>
            </a:r>
          </a:p>
          <a:p>
            <a:r>
              <a:rPr lang="en-US" dirty="0"/>
              <a:t>kind and funny. Now my life is how I hoped it would be. I teach, I write, I travel and enjoy nature, and get to work with all of you!</a:t>
            </a:r>
          </a:p>
        </p:txBody>
      </p:sp>
      <p:pic>
        <p:nvPicPr>
          <p:cNvPr id="6" name="Picture 5">
            <a:extLst>
              <a:ext uri="{FF2B5EF4-FFF2-40B4-BE49-F238E27FC236}">
                <a16:creationId xmlns:a16="http://schemas.microsoft.com/office/drawing/2014/main" id="{74EA5755-BC7B-664B-98B1-CEE7F030D8D3}"/>
              </a:ext>
            </a:extLst>
          </p:cNvPr>
          <p:cNvPicPr>
            <a:picLocks noChangeAspect="1"/>
          </p:cNvPicPr>
          <p:nvPr/>
        </p:nvPicPr>
        <p:blipFill>
          <a:blip r:embed="rId2"/>
          <a:stretch>
            <a:fillRect/>
          </a:stretch>
        </p:blipFill>
        <p:spPr>
          <a:xfrm>
            <a:off x="1643449" y="695754"/>
            <a:ext cx="1549400" cy="1092200"/>
          </a:xfrm>
          <a:prstGeom prst="rect">
            <a:avLst/>
          </a:prstGeom>
        </p:spPr>
      </p:pic>
    </p:spTree>
    <p:extLst>
      <p:ext uri="{BB962C8B-B14F-4D97-AF65-F5344CB8AC3E}">
        <p14:creationId xmlns:p14="http://schemas.microsoft.com/office/powerpoint/2010/main" val="733022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475</Words>
  <Application>Microsoft Macintosh PowerPoint</Application>
  <PresentationFormat>Widescreen</PresentationFormat>
  <Paragraphs>34</Paragraphs>
  <Slides>5</Slides>
  <Notes>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Brygada 1918 Semi Bold</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Bathina, Jyothi</dc:creator>
  <cp:lastModifiedBy>Bathina, Jyothi</cp:lastModifiedBy>
  <cp:revision>7</cp:revision>
  <dcterms:created xsi:type="dcterms:W3CDTF">2026-06-09T01:55:51Z</dcterms:created>
  <dcterms:modified xsi:type="dcterms:W3CDTF">2026-06-09T06:11:39Z</dcterms:modified>
</cp:coreProperties>
</file>